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7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crusades/videos/roots-of-the-crusades?m=528e394da93ae&amp;s=undefined&amp;f=1&amp;free=fals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crusades/videos/fall-of-jerusale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Kingdom of Heaven: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Kingdom of Jerusalem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 Godfrey, Crusader knights built the current Church of the Holy </a:t>
            </a:r>
            <a:r>
              <a:rPr lang="en-US" dirty="0" err="1" smtClean="0"/>
              <a:t>Sepulchre</a:t>
            </a:r>
            <a:r>
              <a:rPr lang="en-US" dirty="0" smtClean="0"/>
              <a:t> and established the Kingdom of Jerusalem…</a:t>
            </a:r>
          </a:p>
          <a:p>
            <a:endParaRPr lang="en-US" dirty="0" smtClean="0"/>
          </a:p>
          <a:p>
            <a:r>
              <a:rPr lang="en-US" dirty="0" smtClean="0"/>
              <a:t>By 1145 the Muslims were threatening to take it all back</a:t>
            </a:r>
            <a:endParaRPr lang="en-US" dirty="0"/>
          </a:p>
        </p:txBody>
      </p:sp>
      <p:pic>
        <p:nvPicPr>
          <p:cNvPr id="2050" name="Picture 2" descr="http://www.penhook.org/holysepulchre4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518569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Second Crusade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Complete Disaster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Salah</a:t>
            </a:r>
            <a:r>
              <a:rPr lang="en-US" dirty="0" smtClean="0"/>
              <a:t> ad-Din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Becomes Sultan in 1174</a:t>
            </a:r>
          </a:p>
          <a:p>
            <a:endParaRPr lang="en-US" dirty="0" smtClean="0"/>
          </a:p>
          <a:p>
            <a:r>
              <a:rPr lang="en-US" dirty="0" smtClean="0"/>
              <a:t>Known as Saladin, he is hailed as an example of a virtuous knight…</a:t>
            </a:r>
          </a:p>
          <a:p>
            <a:endParaRPr lang="en-US" dirty="0" smtClean="0"/>
          </a:p>
          <a:p>
            <a:r>
              <a:rPr lang="en-US" dirty="0" smtClean="0"/>
              <a:t>…Probably because he beat the living daylights out of the Crusaders</a:t>
            </a:r>
          </a:p>
          <a:p>
            <a:endParaRPr lang="en-US" dirty="0" smtClean="0"/>
          </a:p>
          <a:p>
            <a:r>
              <a:rPr lang="en-US" dirty="0" err="1" smtClean="0"/>
              <a:t>Salah</a:t>
            </a:r>
            <a:r>
              <a:rPr lang="en-US" dirty="0" smtClean="0"/>
              <a:t> ad-Din retook Jerusalem in 1187</a:t>
            </a:r>
            <a:endParaRPr lang="en-US" dirty="0"/>
          </a:p>
        </p:txBody>
      </p:sp>
      <p:pic>
        <p:nvPicPr>
          <p:cNvPr id="1026" name="Picture 2" descr="http://img1.wikia.nocookie.net/__cb20130613032412/villains/images/7/7f/Saladin_fis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6" y="2286000"/>
            <a:ext cx="4337772" cy="326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Third Crusade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Richard the </a:t>
            </a:r>
            <a:r>
              <a:rPr lang="en-US" dirty="0" err="1" smtClean="0"/>
              <a:t>Lionheart</a:t>
            </a:r>
            <a:r>
              <a:rPr lang="en-US" dirty="0" smtClean="0"/>
              <a:t> launches the Third Crusade, with Frederick Barbarossa, and Philip II</a:t>
            </a:r>
          </a:p>
          <a:p>
            <a:endParaRPr lang="en-US" dirty="0" smtClean="0"/>
          </a:p>
          <a:p>
            <a:r>
              <a:rPr lang="en-US" dirty="0" smtClean="0"/>
              <a:t>Frederick drowns, Philip quits, Richard stalemates with Saladin</a:t>
            </a:r>
          </a:p>
          <a:p>
            <a:endParaRPr lang="en-US" dirty="0" smtClean="0"/>
          </a:p>
          <a:p>
            <a:r>
              <a:rPr lang="en-US" dirty="0" smtClean="0"/>
              <a:t>Jerusalem remains in Muslim hands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20783"/>
            <a:ext cx="3581400" cy="543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Fourth Crusade, 1202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Pope Innocent III decides to launch the Fourth Crusade</a:t>
            </a:r>
          </a:p>
          <a:p>
            <a:pPr lvl="1"/>
            <a:r>
              <a:rPr lang="en-US" dirty="0" smtClean="0"/>
              <a:t>Second and Third Crusades ended in stalemate and failure</a:t>
            </a:r>
          </a:p>
          <a:p>
            <a:r>
              <a:rPr lang="en-US" dirty="0" smtClean="0"/>
              <a:t>Crusaders get involved in a Byzantine power dispute</a:t>
            </a:r>
          </a:p>
          <a:p>
            <a:pPr lvl="1"/>
            <a:r>
              <a:rPr lang="en-US" dirty="0" smtClean="0"/>
              <a:t>At the urging of Venice, the knights of the Fourth Crusade commit one of the greatest atrocities in Western History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4495800" cy="565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Sack </a:t>
            </a:r>
            <a:r>
              <a:rPr lang="en-US" smtClean="0"/>
              <a:t>of Constantinople, </a:t>
            </a:r>
            <a:r>
              <a:rPr lang="en-US" dirty="0" smtClean="0"/>
              <a:t>1204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7990"/>
            <a:ext cx="6553200" cy="556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Sack of Constantinople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three days, the Crusaders destroyed the Christian city of Constantinople</a:t>
            </a:r>
          </a:p>
          <a:p>
            <a:pPr lvl="1"/>
            <a:r>
              <a:rPr lang="en-US" dirty="0" smtClean="0"/>
              <a:t>Priceless ancient and medieval Greek and Roman works were destroyed</a:t>
            </a:r>
          </a:p>
          <a:p>
            <a:pPr lvl="1"/>
            <a:r>
              <a:rPr lang="en-US" dirty="0" smtClean="0"/>
              <a:t>Relics were stolen from churches</a:t>
            </a:r>
          </a:p>
          <a:p>
            <a:pPr lvl="1"/>
            <a:r>
              <a:rPr lang="en-US" dirty="0" smtClean="0"/>
              <a:t>The Library of Constantinople was burned to the ground</a:t>
            </a:r>
          </a:p>
          <a:p>
            <a:pPr lvl="2"/>
            <a:r>
              <a:rPr lang="en-US" dirty="0" smtClean="0"/>
              <a:t>Unknown works of Sophocles were lost</a:t>
            </a:r>
          </a:p>
          <a:p>
            <a:pPr lvl="1"/>
            <a:r>
              <a:rPr lang="en-US" dirty="0" smtClean="0"/>
              <a:t>Women and children were slaughtered</a:t>
            </a:r>
          </a:p>
          <a:p>
            <a:pPr lvl="1"/>
            <a:r>
              <a:rPr lang="en-US" dirty="0" smtClean="0"/>
              <a:t>Numerous churches were burned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Aftermath of The Crusades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Since 1187, parts of Jerusalem have remained in Muslim control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Catholic Church and Greek Orthodox Church irrevocably split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u="sng" dirty="0" smtClean="0"/>
              <a:t>The Crusades are still a source of tension between Christians and Muslims today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u="sng" dirty="0" smtClean="0"/>
              <a:t>The massacre of Jews became a regular feature of European life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92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Kingdom of Heaven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Kingdom of Heaven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city of Jerusalem is a holy city for the three western world religions: Judaism, Christianity, and Islam</a:t>
            </a:r>
          </a:p>
          <a:p>
            <a:pPr lvl="1"/>
            <a:r>
              <a:rPr lang="en-US" dirty="0" smtClean="0"/>
              <a:t>Jews believe the Temple Mount and the Western (Wailing) Wall is the location of the Temple of Solomon</a:t>
            </a:r>
          </a:p>
          <a:p>
            <a:pPr lvl="1"/>
            <a:r>
              <a:rPr lang="en-US" dirty="0" smtClean="0"/>
              <a:t>Christians believe Jerusalem is where Jesus Christ was crucified and raised from the dead</a:t>
            </a:r>
          </a:p>
          <a:p>
            <a:pPr lvl="1"/>
            <a:r>
              <a:rPr lang="en-US" dirty="0" smtClean="0"/>
              <a:t>Muslims believe Jerusalem is where the prophet Muhammad ascended to Heaven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Blame the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Romans under Titus tore down the last standing Jewish temple in 70</a:t>
            </a:r>
          </a:p>
          <a:p>
            <a:r>
              <a:rPr lang="en-US" dirty="0" smtClean="0"/>
              <a:t>When the Arabs took over, they built the Dome of the Rock over the ruins</a:t>
            </a:r>
          </a:p>
          <a:p>
            <a:r>
              <a:rPr lang="en-US" dirty="0" smtClean="0"/>
              <a:t>Christians did not like the idea of “their” holy city being in Muslim hands</a:t>
            </a:r>
          </a:p>
          <a:p>
            <a:r>
              <a:rPr lang="en-US" dirty="0" smtClean="0">
                <a:hlinkClick r:id="rId2"/>
              </a:rPr>
              <a:t>Link to "Roots of the Crusades"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Pope Urban II at Clermont, 1095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Urban II calls for a ‘crusade to retake the Holy Land’</a:t>
            </a:r>
          </a:p>
          <a:p>
            <a:pPr lvl="1"/>
            <a:r>
              <a:rPr lang="en-US" u="sng" dirty="0" smtClean="0"/>
              <a:t>Promises the forgiveness of sins to anyone </a:t>
            </a:r>
            <a:r>
              <a:rPr lang="en-US" u="sng" smtClean="0"/>
              <a:t>who fights in </a:t>
            </a:r>
            <a:r>
              <a:rPr lang="en-US" u="sng" dirty="0" smtClean="0"/>
              <a:t>the crusade</a:t>
            </a:r>
          </a:p>
          <a:p>
            <a:endParaRPr lang="en-US" u="sng" dirty="0" smtClean="0"/>
          </a:p>
          <a:p>
            <a:r>
              <a:rPr lang="en-US" i="1" dirty="0" smtClean="0"/>
              <a:t>Deus </a:t>
            </a:r>
            <a:r>
              <a:rPr lang="en-US" i="1" dirty="0" err="1" smtClean="0"/>
              <a:t>Vult</a:t>
            </a:r>
            <a:r>
              <a:rPr lang="en-US" dirty="0" smtClean="0"/>
              <a:t>: God wills it</a:t>
            </a:r>
            <a:endParaRPr lang="en-US" i="1" dirty="0" smtClean="0"/>
          </a:p>
          <a:p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3505200" cy="546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Crusade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1096, the knights of the First Crusade set off</a:t>
            </a:r>
          </a:p>
          <a:p>
            <a:r>
              <a:rPr lang="en-US" dirty="0" smtClean="0"/>
              <a:t>Sacked Antioch in 1098</a:t>
            </a:r>
          </a:p>
          <a:p>
            <a:r>
              <a:rPr lang="en-US" dirty="0" smtClean="0"/>
              <a:t>Conquered Jerusalem in 1099</a:t>
            </a:r>
          </a:p>
          <a:p>
            <a:pPr lvl="1"/>
            <a:r>
              <a:rPr lang="en-US" dirty="0" smtClean="0"/>
              <a:t>The Crusaders massacred Jews and Muslims in their sack of the city</a:t>
            </a:r>
          </a:p>
          <a:p>
            <a:pPr lvl="1"/>
            <a:r>
              <a:rPr lang="en-US" dirty="0" smtClean="0">
                <a:hlinkClick r:id="rId2"/>
              </a:rPr>
              <a:t>Link to "Fall of Jerusalem"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Siege of Jerusalem, 1099</a:t>
            </a:r>
            <a:endParaRPr lang="en-US" dirty="0"/>
          </a:p>
        </p:txBody>
      </p:sp>
      <p:pic>
        <p:nvPicPr>
          <p:cNvPr id="1026" name="Picture 2" descr="https://markosun.files.wordpress.com/2011/10/kingdom20of20heaven20mediu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200150"/>
            <a:ext cx="75438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58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Godfrey de Bouillon and the Crusader Kingdoms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517874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0230" y="1819886"/>
            <a:ext cx="3093063" cy="50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Church of the Holy </a:t>
            </a:r>
            <a:r>
              <a:rPr lang="en-US" dirty="0" err="1" smtClean="0"/>
              <a:t>Sepulchre</a:t>
            </a:r>
            <a:endParaRPr lang="en-US" dirty="0"/>
          </a:p>
        </p:txBody>
      </p:sp>
      <p:pic>
        <p:nvPicPr>
          <p:cNvPr id="3074" name="Picture 2" descr="https://usercontent2.hubstatic.com/8807757_f4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66" y="1828800"/>
            <a:ext cx="731906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61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3115</TotalTime>
  <Words>558</Words>
  <Application>Microsoft Office PowerPoint</Application>
  <PresentationFormat>On-screen Show (4:3)</PresentationFormat>
  <Paragraphs>74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Consolas</vt:lpstr>
      <vt:lpstr>Corbel</vt:lpstr>
      <vt:lpstr>Wingdings</vt:lpstr>
      <vt:lpstr>Wingdings 2</vt:lpstr>
      <vt:lpstr>Wingdings 3</vt:lpstr>
      <vt:lpstr>Default Theme</vt:lpstr>
      <vt:lpstr>Kingdom of Heaven: The Crusades</vt:lpstr>
      <vt:lpstr>Kingdom of Heaven</vt:lpstr>
      <vt:lpstr>Kingdom of Heaven</vt:lpstr>
      <vt:lpstr>Blame the Romans</vt:lpstr>
      <vt:lpstr>Pope Urban II at Clermont, 1095</vt:lpstr>
      <vt:lpstr>The First Crusade</vt:lpstr>
      <vt:lpstr>Siege of Jerusalem, 1099</vt:lpstr>
      <vt:lpstr>Godfrey de Bouillon and the Crusader Kingdoms</vt:lpstr>
      <vt:lpstr>The Church of the Holy Sepulchre</vt:lpstr>
      <vt:lpstr>Kingdom of Jerusalem</vt:lpstr>
      <vt:lpstr>The Second Crusade</vt:lpstr>
      <vt:lpstr>Salah ad-Din</vt:lpstr>
      <vt:lpstr>The Third Crusade</vt:lpstr>
      <vt:lpstr>The Fourth Crusade, 1202</vt:lpstr>
      <vt:lpstr>Sack of Constantinople, 1204</vt:lpstr>
      <vt:lpstr>The Sack of Constantinople</vt:lpstr>
      <vt:lpstr>Aftermath of The Crusades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Crusades</dc:title>
  <dc:creator>Lawrence Ashley Staten</dc:creator>
  <cp:lastModifiedBy>Lawrence Staten</cp:lastModifiedBy>
  <cp:revision>20</cp:revision>
  <dcterms:created xsi:type="dcterms:W3CDTF">2011-08-13T23:03:54Z</dcterms:created>
  <dcterms:modified xsi:type="dcterms:W3CDTF">2016-11-20T22:52:59Z</dcterms:modified>
</cp:coreProperties>
</file>